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2875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2606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46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7890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844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9086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944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5751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983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251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7370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ACEF8-2B3D-4EEB-BA0C-2A460B911A68}" type="datetimeFigureOut">
              <a:rPr lang="en-AU" smtClean="0"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357EE-5DD4-476D-9BEE-66B70E9C7D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9097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info@lawcopy.com.a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92000"/>
            <a:ext cx="2700000" cy="46474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600" cap="all" dirty="0" smtClean="0">
                <a:solidFill>
                  <a:srgbClr val="FF0000"/>
                </a:solidFill>
              </a:rPr>
              <a:t>Introduction</a:t>
            </a:r>
          </a:p>
          <a:p>
            <a:endParaRPr lang="en-AU" sz="1200" dirty="0" smtClean="0"/>
          </a:p>
          <a:p>
            <a:r>
              <a:rPr lang="en-AU" sz="1200" dirty="0" err="1" smtClean="0"/>
              <a:t>LawCopy</a:t>
            </a:r>
            <a:r>
              <a:rPr lang="en-AU" sz="1200" dirty="0" smtClean="0"/>
              <a:t> is a rapidly growing provider of secure and confidential document reproduction services. We assist prominent legal firms in Australia, corporate and government organisations and even sole practitioners. With </a:t>
            </a:r>
            <a:r>
              <a:rPr lang="en-AU" sz="1200" dirty="0"/>
              <a:t>years of experience, we understand what </a:t>
            </a:r>
            <a:r>
              <a:rPr lang="en-AU" sz="1200" dirty="0" smtClean="0"/>
              <a:t>all our clients need </a:t>
            </a:r>
            <a:r>
              <a:rPr lang="en-AU" sz="1200" dirty="0"/>
              <a:t>and as a </a:t>
            </a:r>
            <a:r>
              <a:rPr lang="en-AU" sz="1200" dirty="0" smtClean="0"/>
              <a:t>result we </a:t>
            </a:r>
            <a:r>
              <a:rPr lang="en-AU" sz="1200" dirty="0"/>
              <a:t>are committed to </a:t>
            </a:r>
            <a:r>
              <a:rPr lang="en-AU" sz="1200" dirty="0" smtClean="0"/>
              <a:t>providing affordable quality </a:t>
            </a:r>
            <a:r>
              <a:rPr lang="en-AU" sz="1200" dirty="0"/>
              <a:t>processes and ensuring that all work is completed on time, every </a:t>
            </a:r>
            <a:r>
              <a:rPr lang="en-AU" sz="1200" dirty="0" smtClean="0"/>
              <a:t>time.  </a:t>
            </a:r>
            <a:endParaRPr lang="en-AU" sz="1200" dirty="0"/>
          </a:p>
          <a:p>
            <a:endParaRPr lang="en-AU" sz="1200" dirty="0"/>
          </a:p>
          <a:p>
            <a:r>
              <a:rPr lang="en-AU" sz="1600" dirty="0" smtClean="0">
                <a:solidFill>
                  <a:srgbClr val="FF0000"/>
                </a:solidFill>
              </a:rPr>
              <a:t>OUR SERVICES</a:t>
            </a:r>
          </a:p>
          <a:p>
            <a:endParaRPr lang="en-AU" sz="1200" dirty="0"/>
          </a:p>
          <a:p>
            <a:r>
              <a:rPr lang="en-AU" sz="1200" dirty="0"/>
              <a:t>We specialise in legal copying for the NSW District Court, Supreme Court &amp; Family </a:t>
            </a:r>
            <a:r>
              <a:rPr lang="en-AU" sz="1200" dirty="0" smtClean="0"/>
              <a:t>Court.</a:t>
            </a:r>
          </a:p>
          <a:p>
            <a:endParaRPr lang="en-AU" sz="1200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200" u="sng" dirty="0" smtClean="0"/>
              <a:t>Subpoena services</a:t>
            </a:r>
            <a:endParaRPr lang="en-AU" sz="1200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200" u="sng" dirty="0" smtClean="0"/>
              <a:t>File </a:t>
            </a:r>
            <a:r>
              <a:rPr lang="en-AU" sz="1200" u="sng" dirty="0"/>
              <a:t>copying</a:t>
            </a:r>
          </a:p>
          <a:p>
            <a:endParaRPr lang="en-A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197087" y="792000"/>
            <a:ext cx="2700000" cy="33547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600" dirty="0" smtClean="0">
                <a:solidFill>
                  <a:srgbClr val="FF0000"/>
                </a:solidFill>
              </a:rPr>
              <a:t>SUBPOENA SERVICES</a:t>
            </a:r>
          </a:p>
          <a:p>
            <a:endParaRPr lang="en-AU" sz="1200" dirty="0" smtClean="0"/>
          </a:p>
          <a:p>
            <a:r>
              <a:rPr lang="en-AU" sz="1200" dirty="0"/>
              <a:t>We can collect, copy AND deliver subpoenaed documents from each of Sydney's NSW District Court, Supreme Court &amp; Family Court. Then we can provide these documents in physical or even searchable PDF forms if </a:t>
            </a:r>
            <a:r>
              <a:rPr lang="en-AU" sz="1200" dirty="0" smtClean="0"/>
              <a:t>required</a:t>
            </a:r>
            <a:r>
              <a:rPr lang="en-AU" sz="1200" dirty="0"/>
              <a:t> </a:t>
            </a:r>
            <a:r>
              <a:rPr lang="en-AU" sz="1200" dirty="0" smtClean="0"/>
              <a:t>and deliver via DX or even hand deliver.</a:t>
            </a:r>
            <a:endParaRPr lang="en-AU" sz="1200" dirty="0"/>
          </a:p>
          <a:p>
            <a:endParaRPr lang="en-AU" sz="1200" dirty="0" smtClean="0"/>
          </a:p>
          <a:p>
            <a:r>
              <a:rPr lang="en-AU" sz="1600" dirty="0" smtClean="0">
                <a:solidFill>
                  <a:srgbClr val="FF0000"/>
                </a:solidFill>
              </a:rPr>
              <a:t>FILE COPYING SERVICES</a:t>
            </a:r>
          </a:p>
          <a:p>
            <a:endParaRPr lang="en-AU" sz="1200" dirty="0"/>
          </a:p>
          <a:p>
            <a:r>
              <a:rPr lang="en-AU" sz="1200" dirty="0"/>
              <a:t>We can provide an electronic copy in PDF Searchable format if required. A hard copy is sent via dx or post on the same </a:t>
            </a:r>
            <a:r>
              <a:rPr lang="en-AU" sz="1200" dirty="0" smtClean="0"/>
              <a:t>day if required.</a:t>
            </a:r>
            <a:endParaRPr lang="en-AU" sz="1200" dirty="0"/>
          </a:p>
          <a:p>
            <a:endParaRPr lang="en-A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228184" y="792000"/>
            <a:ext cx="2700000" cy="54476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AU" sz="1600" dirty="0" smtClean="0">
                <a:solidFill>
                  <a:srgbClr val="FF0000"/>
                </a:solidFill>
              </a:rPr>
              <a:t>NEED YOUR DOCUMENTS URGENTLY?</a:t>
            </a:r>
          </a:p>
          <a:p>
            <a:pPr algn="just"/>
            <a:endParaRPr lang="en-AU" sz="1200" dirty="0" smtClean="0"/>
          </a:p>
          <a:p>
            <a:r>
              <a:rPr lang="en-AU" sz="1200" dirty="0" smtClean="0"/>
              <a:t>Whilst we normally deliver documents overnight via courier, express mail or DX to our clients, we also include a scan and email service for urgent access to your legal documents.  </a:t>
            </a:r>
          </a:p>
          <a:p>
            <a:endParaRPr lang="en-AU" sz="1200" dirty="0"/>
          </a:p>
          <a:p>
            <a:r>
              <a:rPr lang="en-AU" sz="1200" dirty="0" smtClean="0"/>
              <a:t>This is extremely effective for our out-of-town clients who need to access their legal documents on the same day.  </a:t>
            </a:r>
          </a:p>
          <a:p>
            <a:pPr algn="just"/>
            <a:endParaRPr lang="en-AU" sz="1200" dirty="0"/>
          </a:p>
          <a:p>
            <a:pPr algn="just"/>
            <a:r>
              <a:rPr lang="en-AU" sz="1600" dirty="0" smtClean="0">
                <a:solidFill>
                  <a:srgbClr val="FF0000"/>
                </a:solidFill>
              </a:rPr>
              <a:t>NOT A CLIENT OF LAWCOPY?</a:t>
            </a:r>
          </a:p>
          <a:p>
            <a:pPr algn="just"/>
            <a:endParaRPr lang="en-AU" sz="1200" dirty="0"/>
          </a:p>
          <a:p>
            <a:r>
              <a:rPr lang="en-AU" sz="1200" dirty="0" smtClean="0"/>
              <a:t>Most of our clients have accounts with us and are invoiced on 30 day terms.   If you expect to use </a:t>
            </a:r>
            <a:r>
              <a:rPr lang="en-AU" sz="1200" dirty="0" err="1" smtClean="0"/>
              <a:t>Lawcopy</a:t>
            </a:r>
            <a:r>
              <a:rPr lang="en-AU" sz="1200" dirty="0" smtClean="0"/>
              <a:t> regularly, feel free to open an account with us. </a:t>
            </a:r>
            <a:r>
              <a:rPr lang="en-AU" sz="1200" dirty="0"/>
              <a:t> </a:t>
            </a:r>
            <a:r>
              <a:rPr lang="en-AU" sz="1200" dirty="0" smtClean="0"/>
              <a:t>An account will allow you to constantly check on the status of your task on our website.   </a:t>
            </a:r>
            <a:endParaRPr lang="en-AU" sz="1200" dirty="0"/>
          </a:p>
          <a:p>
            <a:endParaRPr lang="en-AU" sz="1200" dirty="0"/>
          </a:p>
          <a:p>
            <a:r>
              <a:rPr lang="en-AU" sz="1200" dirty="0" smtClean="0"/>
              <a:t>We also complete one-off requests and would be delighted to assist you even if you have not created an account with us.  We accept various payment methods.</a:t>
            </a:r>
            <a:endParaRPr lang="en-AU" sz="1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12845" y="101051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LAWCOPY SERVICES</a:t>
            </a:r>
            <a:endParaRPr lang="en-A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40" y="6239645"/>
            <a:ext cx="91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solidFill>
                  <a:schemeClr val="bg1"/>
                </a:solidFill>
              </a:rPr>
              <a:t>FAST, ACCURATE AND AFFORDABLE COPYING.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2" name="Picture 2" descr="C:\Users\Anthony\Downloads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569" y="4012652"/>
            <a:ext cx="2700000" cy="189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55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92000"/>
            <a:ext cx="2555776" cy="29238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2000" cap="all" dirty="0" smtClean="0">
                <a:solidFill>
                  <a:srgbClr val="FF0000"/>
                </a:solidFill>
              </a:rPr>
              <a:t>Photocopying Pricing</a:t>
            </a:r>
          </a:p>
          <a:p>
            <a:endParaRPr lang="en-AU" sz="1200" dirty="0"/>
          </a:p>
          <a:p>
            <a:r>
              <a:rPr lang="en-AU" sz="1200" u="sng" dirty="0"/>
              <a:t>Photocopying </a:t>
            </a:r>
            <a:r>
              <a:rPr lang="en-AU" sz="1200" u="sng" dirty="0" smtClean="0"/>
              <a:t>Pricing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/>
              <a:t>With our new systems and process we have developed a unique way of reducing our costs and can save you more than 35% over our competitors. </a:t>
            </a:r>
            <a:r>
              <a:rPr lang="en-AU" sz="1200" u="sng" dirty="0">
                <a:solidFill>
                  <a:srgbClr val="0070C0"/>
                </a:solidFill>
              </a:rPr>
              <a:t>Contact us</a:t>
            </a:r>
            <a:r>
              <a:rPr lang="en-AU" sz="1200" dirty="0"/>
              <a:t> for a quote </a:t>
            </a:r>
            <a:r>
              <a:rPr lang="en-AU" sz="1200" dirty="0" smtClean="0"/>
              <a:t>today!  Simply </a:t>
            </a:r>
            <a:r>
              <a:rPr lang="en-AU" sz="1200" dirty="0"/>
              <a:t>p</a:t>
            </a:r>
            <a:r>
              <a:rPr lang="en-AU" sz="1200" dirty="0" smtClean="0"/>
              <a:t>rovide </a:t>
            </a:r>
            <a:r>
              <a:rPr lang="en-AU" sz="1200" dirty="0"/>
              <a:t>your instructions via email to us directly.</a:t>
            </a:r>
          </a:p>
          <a:p>
            <a:endParaRPr lang="en-AU" sz="1200" dirty="0" smtClean="0"/>
          </a:p>
          <a:p>
            <a:r>
              <a:rPr lang="pl-PL" sz="1200" dirty="0">
                <a:hlinkClick r:id="rId2"/>
              </a:rPr>
              <a:t>info@lawcopy.com.au</a:t>
            </a:r>
            <a:endParaRPr lang="en-A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298506" y="2519999"/>
            <a:ext cx="2700000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rgbClr val="FF0000"/>
                </a:solidFill>
              </a:rPr>
              <a:t>CONTACT US</a:t>
            </a:r>
          </a:p>
          <a:p>
            <a:endParaRPr lang="en-AU" sz="1200" dirty="0"/>
          </a:p>
          <a:p>
            <a:r>
              <a:rPr lang="pl-PL" sz="1200" dirty="0" smtClean="0"/>
              <a:t>Email</a:t>
            </a:r>
            <a:r>
              <a:rPr lang="pl-PL" sz="1200" dirty="0"/>
              <a:t>: </a:t>
            </a:r>
            <a:r>
              <a:rPr lang="pl-PL" sz="1200" dirty="0">
                <a:hlinkClick r:id="rId2"/>
              </a:rPr>
              <a:t>info@lawcopy.com.au</a:t>
            </a:r>
            <a:r>
              <a:rPr lang="pl-PL" sz="1200" dirty="0" smtClean="0"/>
              <a:t/>
            </a:r>
            <a:br>
              <a:rPr lang="pl-PL" sz="1200" dirty="0" smtClean="0"/>
            </a:br>
            <a:r>
              <a:rPr lang="pl-PL" sz="1200" dirty="0"/>
              <a:t>Fax: 02 6675 0887 </a:t>
            </a:r>
            <a:r>
              <a:rPr lang="pl-PL" sz="1200" dirty="0" smtClean="0"/>
              <a:t/>
            </a:r>
            <a:br>
              <a:rPr lang="pl-PL" sz="1200" dirty="0" smtClean="0"/>
            </a:br>
            <a:r>
              <a:rPr lang="en-AU" sz="1200" dirty="0" smtClean="0"/>
              <a:t>Telephone</a:t>
            </a:r>
            <a:r>
              <a:rPr lang="pl-PL" sz="1200" dirty="0" smtClean="0"/>
              <a:t>: </a:t>
            </a:r>
            <a:r>
              <a:rPr lang="pl-PL" sz="1200" dirty="0"/>
              <a:t>92829137 </a:t>
            </a:r>
            <a:r>
              <a:rPr lang="pl-PL" sz="1200" dirty="0" smtClean="0"/>
              <a:t/>
            </a:r>
            <a:br>
              <a:rPr lang="pl-PL" sz="1200" dirty="0" smtClean="0"/>
            </a:br>
            <a:r>
              <a:rPr lang="pl-PL" sz="1200" dirty="0"/>
              <a:t>DX 11541 Sydney </a:t>
            </a:r>
            <a:r>
              <a:rPr lang="pl-PL" sz="1200" dirty="0" smtClean="0"/>
              <a:t>Downtown</a:t>
            </a:r>
            <a:endParaRPr lang="en-AU" sz="1200" dirty="0" smtClean="0"/>
          </a:p>
          <a:p>
            <a:r>
              <a:rPr lang="en-AU" sz="1200" dirty="0" smtClean="0"/>
              <a:t>www.lawcopy.com.au</a:t>
            </a:r>
          </a:p>
          <a:p>
            <a:r>
              <a:rPr lang="en-AU" sz="1200" dirty="0"/>
              <a:t>Address: 216/303 Castlereagh Street, Sydney NSW 2001</a:t>
            </a:r>
          </a:p>
          <a:p>
            <a:endParaRPr lang="en-A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228184" y="811114"/>
            <a:ext cx="2700000" cy="48320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LAWCOPY SERVICES PTY LTD</a:t>
            </a:r>
          </a:p>
          <a:p>
            <a:endParaRPr lang="en-AU" sz="1200" dirty="0"/>
          </a:p>
          <a:p>
            <a:r>
              <a:rPr lang="en-AU" sz="1600" cap="small" dirty="0" smtClean="0">
                <a:solidFill>
                  <a:srgbClr val="FF0000"/>
                </a:solidFill>
              </a:rPr>
              <a:t>Need important legal documents Delivered URGENTLY?</a:t>
            </a:r>
          </a:p>
          <a:p>
            <a:pPr algn="just"/>
            <a:endParaRPr lang="en-AU" sz="1400" dirty="0"/>
          </a:p>
          <a:p>
            <a:pPr algn="just"/>
            <a:r>
              <a:rPr lang="en-AU" sz="1400" dirty="0" smtClean="0"/>
              <a:t>Onsite copying and Uplifting of documents and Court records at:</a:t>
            </a:r>
          </a:p>
          <a:p>
            <a:pPr algn="just"/>
            <a:endParaRPr lang="en-AU" sz="14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AU" sz="1400" dirty="0" smtClean="0"/>
              <a:t>Local Courts – Downing Centre Sydney and John </a:t>
            </a:r>
            <a:r>
              <a:rPr lang="en-AU" sz="1400" dirty="0" err="1" smtClean="0"/>
              <a:t>Maddison</a:t>
            </a:r>
            <a:r>
              <a:rPr lang="en-AU" sz="1400" dirty="0" smtClean="0"/>
              <a:t> Tower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AU" sz="1400" dirty="0" smtClean="0"/>
              <a:t>District Courts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AU" sz="1400" dirty="0" smtClean="0"/>
              <a:t>NSW Supreme Court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AU" sz="1400" dirty="0" smtClean="0"/>
              <a:t>Family Court</a:t>
            </a:r>
          </a:p>
          <a:p>
            <a:endParaRPr lang="en-AU" sz="1200" dirty="0"/>
          </a:p>
          <a:p>
            <a:endParaRPr lang="en-A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4640" y="6239645"/>
            <a:ext cx="9144000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1300" dirty="0" smtClean="0">
                <a:solidFill>
                  <a:schemeClr val="bg1"/>
                </a:solidFill>
              </a:rPr>
              <a:t>SAVE TIME AND UP TO 35% OF COSTS</a:t>
            </a:r>
            <a:r>
              <a:rPr lang="en-AU" sz="1400" dirty="0" smtClean="0">
                <a:solidFill>
                  <a:schemeClr val="bg1"/>
                </a:solidFill>
              </a:rPr>
              <a:t>.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hQSEBQUEBQUFBQUFA8QFBUUFA8VFBAPFBQVFBUUFBQXHCYeFxkjGRQUHy8gIycpLCwsFR4xNTAqNSYrLCkBCQoKDgwOFw8PGikcHxwpKSksKSksLCopLCwsLCkpLCwpLCksLCksKSwpLCwpLCwpKSwpKSkpLCkpKSksLCwsLP/AABEIAMIBAwMBIgACEQEDEQH/xAAcAAABBQEBAQAAAAAAAAAAAAABAAIDBAYFBwj/xABFEAACAQIDBAYGBgcIAgMAAAABAgADEQQSIQUxQVEGImFxkaETMoGxwdEHFCMkUnJCYnOSsuHwFjNDgoOzwvFTohU0Y//EABkBAAMBAQEAAAAAAAAAAAAAAAABAgMEBf/EACQRAQEAAgEFAAICAwAAAAAAAAABAhESAyExMkFRYRNxBDNC/9oADAMBAAIRAxEAPwDyUbWrf+R/3m+ccNtVv/LU/fb5yjDJ5UadEbexA3Vqn77fOSL0lxI/x6n7zTl3iBhyo01nRfpLiGxdJalV2VmCkE6G4IHnaeoGeI7ErZcTSblUpn/3E9vtFaqGGMYSQxpESkREaRJCI0iJUR2itH2itJqgAjxFaECZVUPWSLGCPWRVJAZIpkQMkQyDLEb/AGCQEyWvvkBmuKKV4LxQSiItG5oiIIAs0DNEZGxhfAea9I8QDi61wD1iOPAATpbO6UpT2fWwwQZ6z02ZyzdVEIIUADfcb+2c3aGDapXqsALGpU11/EZWq7OsNco9plYXUK1EmLHbqRfna87np6dXFr6BXVLKAru1RupT1JY8yt7bhe0z5pcQB26m5mi6L4b7Un8NOofK3xiutaOXdVdoLrObh0u41nV2jvPtlTZ6qW0INgZEN2MHsDEOgZFJU3se4ke8RT1jobVQYGiCB6rebsYppx/ad38PmiKKKbMCiiigEtB7MDy18NZ7xRfMqnmAfEXnglPeJ7hsCtnwtBudKn45QD7ofDi4RGmPMaYlGkRhEeTGxHDbRAQwyKuBaOAghvIqjhCDGZoM8g0wMlpmVRUktN5Nhn1jqZDeOrVNTITUmsnZFSCEiQ0sWhPrL4iWC4hQiaMJjqjSLNGQlpG5jzIMS1lJ7CfKLLxTnlhDiRd7cWJG/QSCqcx/7lBcBiPxeckp4TE/iXyPwmVyxn/UExy/FWxhpodhYYp6QsLXp2XtuQfhORh6ThRnIY3voLcp0ukW1Gw9NSlrlguuotYk+4RY5cvHdVnGd3N2vhmytZWOh3Azn7BwDgszKwGWwuCLm/8AKT0+mj36yIR2Zh8ZOnTfnS/9v5TXjnJpHLFvNkbZWnQRCwBC7uXGKcnZ2IFWktTLbMCbGxtqRFMbbtq8mihtH0sOzeqpNt9gTaeg40cUcEMnpbPqN6qOe5WPwgECz2HoTWzYGl+r6RPB2+Fp5jS6N4ht1F/C3vnpPQnB1KWGKVVKn0jsAbeqQOXbeLcORoCYxmjWaczbW2Bh6Rc68FHNjuvyENHt0XqgbyB32kLYxB+kviJ5ttrbxxDBiMpAygBtN95zRiKg3HwYx8S5PV22pTH6Y8zIX6QURvby+c8yXaFUfi8YjjifWF+8A/GLhD5vRKnS2iON/avzkY6ZUOOb90mYVMcBwXwMmTag5DxiuH6Vzbf+12H/ABn9x/gI5ek2HP8Air7bj3iYGpt8D1ad/CNG0azi6U1tzNvjIuEPk220+lSoLUgahYNqliEPC/M8bTK1OlOMU+s9v1kA+ErKcT+MJ+XS3gI36g7Hr1HfmBfXxMJJBd1aXpviRvb+vGRnpXVY3cuf8xHui/sz6QfZOLi91Y9a+vAC43TjYzZ9SkeupHbw8ZcuKLMpNusu2V4moO5r++XsP0oKDq1qwHLqb/aDMmKp5mFa5HHxjuMpTLTaUOmdXTqM/a1h7gJ2tlbfLj7UBSToADa3adZisJtewBKk3NjkF2tzI4zurtc5LoPSrrdSjhltrcg7pNlipdtktWV8fUtTf8re6Z3BDEPZltRU8GLFrfl+c7G1K1qL91vEgTHqela4+0Z4CKRfWlG824e2WqVNG/xVHYDc+M8mYZV3XKQaS6gcyo8xOb04r60x+dvcPnOyuzlBDKwYrqOuLmcfb+LysA6EAjsO7unf/j4cXL1stssDCsmw9GkT13Zb3vbgDuG6d3Y+AwgzeldXykNfMbMpG6w32N515ZyOaY7avY6ZcPSH6ieYvFH0tp0MotVS1gBrwinBd2uqPMkojiJ6fsLZGFeklSnSXrAE9jcQe43nn9fC2J8u0cJ0ti7XNIMpBZd4GYgA93EGen2ccegHB0j1KaKPxEAdUcdeZl2nk3Ll00sLaTHVumINPKqZDdcxB0yX6wG6xIlr+02CI1PoiNxAAZT2FYag3WqJjGacbAbZpVdDUV9Lq3qhhcjcf0vnOhTFjYG4Oo1vbmAYGdVeZfpu/wB3H7Rfc00OIaZbpm33f/OvuMuRNrE3gJjc0Y2sCS5o70h5nxlYg8465t7fKAWRWPP3Qit2DwlXOY9HvALi1EOhuvaNR850VxgRdesFA4blHI7xpOIDLbVdLHcQL93GFONVgMSldfsyretddAwvyHzEr4uyNYgoeRt/0ZmamEAfNRfKARYXYNwvrw48ZpqGNpsWYjMxTKM5LZWsVuTz1v32nP1LMZuRrjb9V622KYHXAY8DezDuI1lDE9JSRl1YdtjfvO8ztLhqC03f6utdtcxJbqqWAzgcT3c5QboG7U/S06iZCrVBmzAhd4G7faHTuOUGW2Vc6kjS5O7t4RsV4JuxdPY+0/QtmAvcFbXtvP8AKa3Zm3kqaHqNwBOh7jMZsrBGtUVAyqTfVjYd3fOji8E+GfLVy3Go1BDDu3+yRbN6XJdbbxGlfaz/AGJ7So87/CcjYO3DWqFLWCre+u+4GnjOjtp/sh2t7gZj1/Stel7RjNqvp7ZyA06W0NR7Zzgmsno9sVdX2dbC1CFGp3czK+N2nUU9VyJXqY/KLJqefAfOVAjE3Ot98eHT77pZ59tR0RtioLXIa/NVMlbaStplS545LEdoM5tcWI7APdeTbHp3cnkPM6fOXlhjJtGGVt0uBopZbA8jBObnPy31XJaqxOl5bGBxAF8pAOt7cO8Sy2F5qPZoZvNl9D6H1KnWJfMxAYZyF9UHcPbPQcUeb/UXPrNJqOyAebd15v62wrH7ulBRYXLqWbMe8xtLZFUf3uItyFIBB5C/nJVpxNnbI6o9J6RAP1OHezCdBK+Gpf4j3H/7KLduWmG98b0s2f6WjTTD5nZHOYXBIuOJv2DfOBhOhmIa9yqbwbkk9oNh8ZFwn20d3YXpSmYKKrvcgC6iwubas2vlJOmikUGU71qBT3gkTP4jZ1DD1AKlR3YWayKqj95iT5TY7Tb0uGqValOiabZq4u1UuQ2qqShABubTTcxnccdvNAYpvdmdDsLXopUcVqOdQwyXdc1yCFHWYjQco6t9GNMjNSxa21/vKZG7Q3IPCx4Q5DjWAvDOhi9lrTYr6QOQd6A5LcNTr5SBsEbgDrEkAZdcxPAdvZKSrCGT4jZ9Sn/eU3T8ysvvEgtADeTZtB7R5yuZMDoPbCiKwqm9ry3g67I1x7RzE0ew/o+q1sr1CqU2AYWN3KkXBtuG8b5ov7M4PD6u6Zl1PpmFx/pj5TK5T53aTG/XH2NSq1OtSTMul89gtxrbXfv4SfbWLqUcG1OmrZj9jlNyyIwJZhb1ltcAiTY/p3Spi2HU1CNzEZaa8rcT5TKjbVWvVZqjE2Wq1rmw0mcxsvJpbL2Z1THgSJJIJ0udNRa1+6WNnU2epYb7Mbnu1JMqg6GS4S9mtvICjtJ4e6TTjSdCqVzVfmVUeZPwnZ2+9kX/ADn3SPo7s40aIVrZiSzW4E7h4ATldONoMhpqpGqvfS/GYdbG5TjG3Ty4964OPrgCc01CeyRkFtT5xGmZrhhMZpnnncqmpMokn1rlK5QDmfZG5pWk7XqiXcm1xuHs0j1XLYi4ufISjTckgAm5PPiZM+MN9DoNB3Dj7d/tisOXS/8AX3/F5CKc84o9nhFI/jiv5K7yDkZ6RsnFD/4+mDrbKbbr2BHwnH25srZ4NkrFGPBQXXxOg8ZzKXSEJQ9Cq5spaz5gARckaazWIdPHlnFvSGmLk9SwJHAXlBcNSQhizMw4szMZyam2HPIDs5HtMoVa5PrEnfvMY20Vfbopj7Pebm+lrmwJPEnQeE5lbbLv6zOb9pAHsE5b4gD5e+CkxY2VSxO4AE3MNkVdAzXNyTzJ98tl7KALADcCWYAX4A6DUndOps3oJjq9rUiim2tSyC3cdfKanZn0NE64mv3rTH/JvlJtipKwCbUdfVqONLdVm3Dh3dk02wOl2OOVKVM10GmX0YN15ZlGk9F2Z9HeDo2tRDnnU658Dp5TRUsKqiygKBwAAA9knkqYsuvQrC1UVqmHWm7KrMqllKsRci6kA2OkZT+jjCgqbVCFb0igubBtNd1+A48JqaldR290q1cceFhF3UkeiLa7u3+c5WO2PhH9ehSc/s0/iteSVK5PM9/ylbF4M1EZCzJmBW6nKwvxW24xG8u+kfZlCjWpDDotO6OXVSTrmFrgk24zJcu+abp/sWnhsQi0c1mpB2zMWJbOwvc9gmYJ1HfNcfDHLy0GF6Y4mhS9FSqWXS1wGKDkhO4TjYvHPVfNVdnY8WJJ85FVOvhBRF2UcyPfDUg3XU2wepYCwzW0FhuO6UsANKp5Un850elG1BUCKoyqtyO3QC/ZKGEW2HrNzAX+vGZX1/tpPZx1vJJGI682ZHu44br+U6WwsGTVpk7s6mxvrbW48JUwON9ESQAbqyai9r21HbpOv0fps1dHY3HXIGo/ROtvbJpyNokx3TIZsRY/oog9puflNikxfSF74mp2EDwUCZ3zGk8OIaMHopatFaPZaVDTjTSlwiDJDZcVRFsfYbSLJL5pxppx7LSmV5RS36Lsij5DT1naX0XXuaFX/K4/5L8pmMf0LxdC/wBmzLzTrjy18p7OokqCTunqPn/CbCxdZrUqLtwvlIHibCaTZv0RYmpY16iUhyF3bwGnnPYVEkUR3KiYxhtl/RNhKdjUz1T+scq+C/OazAbEo0RajTRPyqo898vlgN8ibFgbtYvKkq0omdV3mU6uKPE2kDP7O0/LfHotrlTG/hHjKlTEk8b90Z6Mn+eg8PnHiiOOvu8IBBcnd5fPdEMPz/n4ywYxjA0eUDdGMY9jImMRvKfpXb75T/YL/uVJi76ibH6VT98T9in8dSZCrQyhWJHWBIHIA2ufOazwxyvc1zrHYY9cHlr4ayAvDQ6zAC5J5C8VCfEVM9RQOYXxM7G2iq0GVbACwsOHWE5i4QJWQXvqpNt4N+Eubcb7EjtUWG4a31PEznz75Yxvj65VnhCIEEM6WC5gsaKYe6qxYAKTbqG97jSd3oujNWzsQQUa1j2qJwMNWpqjZ1zPdcvIDW/wmh6H1S71CeSADkLnd4STjWIJg9otmrVDzd/eZvM9hc7gL+yedO9yTzJPjM75afByxWjQ0OeAG0VoM8cGgCyQFI8GGAR5Io+0UA+klWSKJCa3KRtU5n+u6VpO1k1gJG2IMhJ9g5n5RBL7gT2toPCVqFsfSX3a/wBc429/kuviZKKP4jfs3Dwkm7dAIVonu7tT4mPFMD58Y4mAmGjAmMJhJjCYAC0jYxxMjYxGaxkTNHMZExiU8p+lA/fV/Y0/4qkxhmw+kxvvw/Y0/e8yBlzwyvle2Rg6bl/StlCqSNVF25ayRsSqjLQXfx1JPt3mUaGCepfICbanQ2A7TwlqlghS61U6jcoOl+0jf3RXRzZmEpsK6+kuDfNrppYy3t9/sgALDMthx3HWVsHiDUxCnv8ACxkvSHRFHNvHSY5f7I1npXFURGIGAzoYFLeDTS+6MoUOJloCRaqRZ+svlK53KneCxI85DkghvJUBSDJHZobwBlorR8UAZDeOggAvFFaGAfRd+ZueS6+Jj0pnsXzbxkiAAaCOvNWZqUQNd55nUx94LwXgDiY0mC8BMDG8aTATATEcImMJiLRhMDBjI2MLGRsZJmsZExjmMiYxG8o+khvv/wDpUv8AlMmZqfpFb7+37Ol7jMoTNJ4Z3ys4TaTUgwW3XFje+6LCXqt1gSOJvYASfZFCkwc1jbKAVF1GY68/hI8VtIWy0hlUctPD5yaE+GKDEdXRQrHU7iBzke08T6Qiw0F9eco0BrLFpFxm9r5dtK/1YSSnhwO2S2htK2nRCERR0SiEMEUQGKCKAGKCKAG8F4IiYAs0UEUA+kqTaCOzSOmdPaY681Zn3gLRt4LwAkwExt4C0DEmNJgJjS0QEtI2aItIalYC1yBchRcgXY7gO2Cj2aRs0RaRs0mmDNIXaOZpCzRG8o+kM3x7/kpfwCZeaXp833+p+Wl/AJmZp8Z3yRgEMmp4a++Ihwqbz7JZyQolo+0mriPLDaPtFEDIrR1orQM2G0NooAII6CACCEwRAIojBGRRQXigH0eh1MdeQBtfZH5pohJmjbxmaAtAHlo0tG5o0tAHExpaNLRpaIxLSljMEtR6bMT9mxcC/VLW0LDjbeJZZpGzQURaRs0TNImaTQTNInaFmkLtEbynp033+r3Uv9tZnp3+miE46r/p/wC2s5dLDc5aDMNT4y0FhCw2iOCBFFeG8WjCK0JiiAWitFFABBCYIAIoTGwBXghjYAoDFFABFFeKAfQ5bUe0R2aQM27vjs00QkzQFozNAWgDs0aWjc0aTAzi0aWjS0aTEBZpGzQMZGzQMWaRM0TNI2aKmDNImaJmkTtJN5v0qP3yr3r/AALOUJ0ukp+91fzD+ETnWlJG8cDG2itAHiKNhEDOgivFECiMUVoaAQXiigAvFEYLRAjGmExGACAwxt4AIoooFt7+26PiimqQigiiAGNMUUDAxjQRQBhkbxRRHETRjQRRKRPIXiikh5v0h/8At1fzfASjFFLT9COgiiEE74oooA6CCKBnRsUUQKCKKFAGCGKANMEMUQNgbdBFAjYYooE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27" name="Picture 3" descr="C:\Users\Anthony\Downloads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7734"/>
            <a:ext cx="2555776" cy="172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4640" y="620688"/>
            <a:ext cx="912936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444208" y="5749992"/>
            <a:ext cx="2699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002060"/>
                </a:solidFill>
              </a:rPr>
              <a:t>Ask our friendly staff for our pricing</a:t>
            </a:r>
            <a:endParaRPr lang="en-AU" sz="1400" dirty="0">
              <a:solidFill>
                <a:srgbClr val="002060"/>
              </a:solidFill>
            </a:endParaRPr>
          </a:p>
        </p:txBody>
      </p:sp>
      <p:sp>
        <p:nvSpPr>
          <p:cNvPr id="8" name="5-Point Star 7"/>
          <p:cNvSpPr/>
          <p:nvPr/>
        </p:nvSpPr>
        <p:spPr>
          <a:xfrm>
            <a:off x="7884368" y="4477998"/>
            <a:ext cx="1259632" cy="131288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89894" y="4942909"/>
            <a:ext cx="648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Save 30%</a:t>
            </a:r>
            <a:endParaRPr lang="en-A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57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285</Words>
  <Application>Microsoft Office PowerPoint</Application>
  <PresentationFormat>On-screen Show (4:3)</PresentationFormat>
  <Paragraphs>53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</dc:creator>
  <cp:lastModifiedBy>Administrator</cp:lastModifiedBy>
  <cp:revision>12</cp:revision>
  <cp:lastPrinted>2013-11-24T12:39:53Z</cp:lastPrinted>
  <dcterms:created xsi:type="dcterms:W3CDTF">2013-11-23T23:56:03Z</dcterms:created>
  <dcterms:modified xsi:type="dcterms:W3CDTF">2013-11-26T06:00:25Z</dcterms:modified>
</cp:coreProperties>
</file>